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agrid" charset="1" panose="00000500000000000000"/>
      <p:regular r:id="rId20"/>
    </p:embeddedFont>
    <p:embeddedFont>
      <p:font typeface="Open Sans Bold" charset="1" panose="020B0806030504020204"/>
      <p:regular r:id="rId21"/>
    </p:embeddedFont>
    <p:embeddedFont>
      <p:font typeface="Open Sans" charset="1" panose="020B0606030504020204"/>
      <p:regular r:id="rId22"/>
    </p:embeddedFont>
    <p:embeddedFont>
      <p:font typeface="Open Sans Italics" charset="1" panose="020B06060305040202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5.svg" Type="http://schemas.openxmlformats.org/officeDocument/2006/relationships/image"/><Relationship Id="rId11" Target="../media/image76.png" Type="http://schemas.openxmlformats.org/officeDocument/2006/relationships/image"/><Relationship Id="rId12" Target="../media/image77.svg" Type="http://schemas.openxmlformats.org/officeDocument/2006/relationships/image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Relationship Id="rId8" Target="../media/image73.png" Type="http://schemas.openxmlformats.org/officeDocument/2006/relationships/image"/><Relationship Id="rId9" Target="../media/image7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svg" Type="http://schemas.openxmlformats.org/officeDocument/2006/relationships/image"/><Relationship Id="rId11" Target="../media/image81.png" Type="http://schemas.openxmlformats.org/officeDocument/2006/relationships/image"/><Relationship Id="rId12" Target="../media/image82.svg" Type="http://schemas.openxmlformats.org/officeDocument/2006/relationships/image"/><Relationship Id="rId13" Target="../media/image31.png" Type="http://schemas.openxmlformats.org/officeDocument/2006/relationships/image"/><Relationship Id="rId14" Target="../media/image32.svg" Type="http://schemas.openxmlformats.org/officeDocument/2006/relationships/image"/><Relationship Id="rId2" Target="../media/image78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7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2" Target="../media/image71.png" Type="http://schemas.openxmlformats.org/officeDocument/2006/relationships/image"/><Relationship Id="rId3" Target="../media/image72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69.png" Type="http://schemas.openxmlformats.org/officeDocument/2006/relationships/image"/><Relationship Id="rId9" Target="../media/image7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7.svg" Type="http://schemas.openxmlformats.org/officeDocument/2006/relationships/image"/><Relationship Id="rId6" Target="../media/image88.png" Type="http://schemas.openxmlformats.org/officeDocument/2006/relationships/image"/><Relationship Id="rId7" Target="../media/image89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jpe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Relationship Id="rId3" Target="../media/image50.png" Type="http://schemas.openxmlformats.org/officeDocument/2006/relationships/image"/><Relationship Id="rId4" Target="../media/image37.pn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gif" Type="http://schemas.openxmlformats.org/officeDocument/2006/relationships/image"/><Relationship Id="rId11" Target="../media/image59.png" Type="http://schemas.openxmlformats.org/officeDocument/2006/relationships/image"/><Relationship Id="rId12" Target="../media/image60.png" Type="http://schemas.openxmlformats.org/officeDocument/2006/relationships/image"/><Relationship Id="rId13" Target="../media/image61.svg" Type="http://schemas.openxmlformats.org/officeDocument/2006/relationships/image"/><Relationship Id="rId2" Target="../media/image52.png" Type="http://schemas.openxmlformats.org/officeDocument/2006/relationships/image"/><Relationship Id="rId3" Target="../media/image53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6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64.png" Type="http://schemas.openxmlformats.org/officeDocument/2006/relationships/image"/><Relationship Id="rId9" Target="../media/image6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4224" y="0"/>
            <a:ext cx="5710605" cy="6685215"/>
          </a:xfrm>
          <a:custGeom>
            <a:avLst/>
            <a:gdLst/>
            <a:ahLst/>
            <a:cxnLst/>
            <a:rect r="r" b="b" t="t" l="l"/>
            <a:pathLst>
              <a:path h="6685215" w="5710605">
                <a:moveTo>
                  <a:pt x="0" y="0"/>
                </a:moveTo>
                <a:lnTo>
                  <a:pt x="5710605" y="0"/>
                </a:lnTo>
                <a:lnTo>
                  <a:pt x="5710605" y="6685215"/>
                </a:lnTo>
                <a:lnTo>
                  <a:pt x="0" y="6685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0" y="4942893"/>
            <a:ext cx="5316381" cy="5344107"/>
          </a:xfrm>
          <a:custGeom>
            <a:avLst/>
            <a:gdLst/>
            <a:ahLst/>
            <a:cxnLst/>
            <a:rect r="r" b="b" t="t" l="l"/>
            <a:pathLst>
              <a:path h="5344107" w="5316381">
                <a:moveTo>
                  <a:pt x="5316381" y="0"/>
                </a:moveTo>
                <a:lnTo>
                  <a:pt x="0" y="0"/>
                </a:lnTo>
                <a:lnTo>
                  <a:pt x="0" y="5344107"/>
                </a:lnTo>
                <a:lnTo>
                  <a:pt x="5316381" y="5344107"/>
                </a:lnTo>
                <a:lnTo>
                  <a:pt x="531638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98868" y="2115404"/>
            <a:ext cx="4459947" cy="4114800"/>
          </a:xfrm>
          <a:custGeom>
            <a:avLst/>
            <a:gdLst/>
            <a:ahLst/>
            <a:cxnLst/>
            <a:rect r="r" b="b" t="t" l="l"/>
            <a:pathLst>
              <a:path h="4114800" w="4459947">
                <a:moveTo>
                  <a:pt x="0" y="0"/>
                </a:moveTo>
                <a:lnTo>
                  <a:pt x="4459947" y="0"/>
                </a:lnTo>
                <a:lnTo>
                  <a:pt x="4459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72115" y="-266405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49983" y="5592225"/>
            <a:ext cx="6213792" cy="6172200"/>
          </a:xfrm>
          <a:custGeom>
            <a:avLst/>
            <a:gdLst/>
            <a:ahLst/>
            <a:cxnLst/>
            <a:rect r="r" b="b" t="t" l="l"/>
            <a:pathLst>
              <a:path h="6172200" w="6213792">
                <a:moveTo>
                  <a:pt x="0" y="0"/>
                </a:moveTo>
                <a:lnTo>
                  <a:pt x="6213791" y="0"/>
                </a:lnTo>
                <a:lnTo>
                  <a:pt x="6213791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30936" y="7640912"/>
            <a:ext cx="7315200" cy="3645340"/>
          </a:xfrm>
          <a:custGeom>
            <a:avLst/>
            <a:gdLst/>
            <a:ahLst/>
            <a:cxnLst/>
            <a:rect r="r" b="b" t="t" l="l"/>
            <a:pathLst>
              <a:path h="3645340" w="7315200">
                <a:moveTo>
                  <a:pt x="0" y="0"/>
                </a:moveTo>
                <a:lnTo>
                  <a:pt x="7315200" y="0"/>
                </a:lnTo>
                <a:lnTo>
                  <a:pt x="7315200" y="3645340"/>
                </a:lnTo>
                <a:lnTo>
                  <a:pt x="0" y="36453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1105" y="8442965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22368" y="3473483"/>
            <a:ext cx="2065441" cy="1975313"/>
          </a:xfrm>
          <a:custGeom>
            <a:avLst/>
            <a:gdLst/>
            <a:ahLst/>
            <a:cxnLst/>
            <a:rect r="r" b="b" t="t" l="l"/>
            <a:pathLst>
              <a:path h="1975313" w="2065441">
                <a:moveTo>
                  <a:pt x="0" y="0"/>
                </a:moveTo>
                <a:lnTo>
                  <a:pt x="2065442" y="0"/>
                </a:lnTo>
                <a:lnTo>
                  <a:pt x="2065442" y="1975313"/>
                </a:lnTo>
                <a:lnTo>
                  <a:pt x="0" y="19753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68367" y="4152067"/>
            <a:ext cx="618144" cy="618144"/>
          </a:xfrm>
          <a:custGeom>
            <a:avLst/>
            <a:gdLst/>
            <a:ahLst/>
            <a:cxnLst/>
            <a:rect r="r" b="b" t="t" l="l"/>
            <a:pathLst>
              <a:path h="618144" w="618144">
                <a:moveTo>
                  <a:pt x="0" y="0"/>
                </a:moveTo>
                <a:lnTo>
                  <a:pt x="618144" y="0"/>
                </a:lnTo>
                <a:lnTo>
                  <a:pt x="618144" y="618144"/>
                </a:lnTo>
                <a:lnTo>
                  <a:pt x="0" y="6181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58191" y="1812130"/>
            <a:ext cx="13429619" cy="1517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06"/>
              </a:lnSpc>
            </a:pPr>
            <a:r>
              <a:rPr lang="en-US" sz="634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Presentación idea de proyecto: </a:t>
            </a:r>
          </a:p>
          <a:p>
            <a:pPr algn="ctr">
              <a:lnSpc>
                <a:spcPts val="5706"/>
              </a:lnSpc>
            </a:pPr>
            <a:r>
              <a:rPr lang="en-US" sz="634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ReciClothes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2834" y="308125"/>
            <a:ext cx="3368787" cy="83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799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Mono GPU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163529"/>
            <a:ext cx="10499298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Scrum Master: Ignacio Toledo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Desarrolladores: Lucas Caro / Joaquin Guerra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Product Owner: Ignacio Toledo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Stakeholder: Jimena Arriagada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580110" y="5448796"/>
            <a:ext cx="2065441" cy="1975313"/>
          </a:xfrm>
          <a:custGeom>
            <a:avLst/>
            <a:gdLst/>
            <a:ahLst/>
            <a:cxnLst/>
            <a:rect r="r" b="b" t="t" l="l"/>
            <a:pathLst>
              <a:path h="1975313" w="2065441">
                <a:moveTo>
                  <a:pt x="0" y="0"/>
                </a:moveTo>
                <a:lnTo>
                  <a:pt x="2065442" y="0"/>
                </a:lnTo>
                <a:lnTo>
                  <a:pt x="2065442" y="1975313"/>
                </a:lnTo>
                <a:lnTo>
                  <a:pt x="0" y="197531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326109" y="6127380"/>
            <a:ext cx="618144" cy="618144"/>
          </a:xfrm>
          <a:custGeom>
            <a:avLst/>
            <a:gdLst/>
            <a:ahLst/>
            <a:cxnLst/>
            <a:rect r="r" b="b" t="t" l="l"/>
            <a:pathLst>
              <a:path h="618144" w="618144">
                <a:moveTo>
                  <a:pt x="0" y="0"/>
                </a:moveTo>
                <a:lnTo>
                  <a:pt x="618144" y="0"/>
                </a:lnTo>
                <a:lnTo>
                  <a:pt x="618144" y="618144"/>
                </a:lnTo>
                <a:lnTo>
                  <a:pt x="0" y="6181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28543" y="-74806"/>
            <a:ext cx="683091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Carta Gantt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0800000">
            <a:off x="-290547" y="-584501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1"/>
                </a:lnTo>
                <a:lnTo>
                  <a:pt x="0" y="63484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-2165771" y="-572594"/>
            <a:ext cx="7315200" cy="1601294"/>
          </a:xfrm>
          <a:custGeom>
            <a:avLst/>
            <a:gdLst/>
            <a:ahLst/>
            <a:cxnLst/>
            <a:rect r="r" b="b" t="t" l="l"/>
            <a:pathLst>
              <a:path h="1601294" w="7315200">
                <a:moveTo>
                  <a:pt x="7315200" y="1601294"/>
                </a:moveTo>
                <a:lnTo>
                  <a:pt x="0" y="1601294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294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452774" y="4151805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62708" y="1397935"/>
            <a:ext cx="7762583" cy="8239685"/>
          </a:xfrm>
          <a:custGeom>
            <a:avLst/>
            <a:gdLst/>
            <a:ahLst/>
            <a:cxnLst/>
            <a:rect r="r" b="b" t="t" l="l"/>
            <a:pathLst>
              <a:path h="8239685" w="7762583">
                <a:moveTo>
                  <a:pt x="0" y="0"/>
                </a:moveTo>
                <a:lnTo>
                  <a:pt x="7762584" y="0"/>
                </a:lnTo>
                <a:lnTo>
                  <a:pt x="7762584" y="8239685"/>
                </a:lnTo>
                <a:lnTo>
                  <a:pt x="0" y="82396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514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10511" y="-416379"/>
            <a:ext cx="4033420" cy="4114800"/>
          </a:xfrm>
          <a:custGeom>
            <a:avLst/>
            <a:gdLst/>
            <a:ahLst/>
            <a:cxnLst/>
            <a:rect r="r" b="b" t="t" l="l"/>
            <a:pathLst>
              <a:path h="4114800" w="4033420">
                <a:moveTo>
                  <a:pt x="0" y="0"/>
                </a:moveTo>
                <a:lnTo>
                  <a:pt x="4033419" y="0"/>
                </a:lnTo>
                <a:lnTo>
                  <a:pt x="4033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31347" y="8789361"/>
            <a:ext cx="7315200" cy="2353141"/>
          </a:xfrm>
          <a:custGeom>
            <a:avLst/>
            <a:gdLst/>
            <a:ahLst/>
            <a:cxnLst/>
            <a:rect r="r" b="b" t="t" l="l"/>
            <a:pathLst>
              <a:path h="2353141" w="7315200">
                <a:moveTo>
                  <a:pt x="0" y="0"/>
                </a:moveTo>
                <a:lnTo>
                  <a:pt x="7315200" y="0"/>
                </a:lnTo>
                <a:lnTo>
                  <a:pt x="7315200" y="2353141"/>
                </a:lnTo>
                <a:lnTo>
                  <a:pt x="0" y="2353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7370" y="1784891"/>
            <a:ext cx="7410075" cy="7473409"/>
          </a:xfrm>
          <a:custGeom>
            <a:avLst/>
            <a:gdLst/>
            <a:ahLst/>
            <a:cxnLst/>
            <a:rect r="r" b="b" t="t" l="l"/>
            <a:pathLst>
              <a:path h="7473409" w="7410075">
                <a:moveTo>
                  <a:pt x="0" y="0"/>
                </a:moveTo>
                <a:lnTo>
                  <a:pt x="7410075" y="0"/>
                </a:lnTo>
                <a:lnTo>
                  <a:pt x="7410075" y="7473409"/>
                </a:lnTo>
                <a:lnTo>
                  <a:pt x="0" y="7473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73708" y="490220"/>
            <a:ext cx="12940585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Evidencias metodología scrum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757260" y="7357108"/>
            <a:ext cx="3869394" cy="3617042"/>
          </a:xfrm>
          <a:custGeom>
            <a:avLst/>
            <a:gdLst/>
            <a:ahLst/>
            <a:cxnLst/>
            <a:rect r="r" b="b" t="t" l="l"/>
            <a:pathLst>
              <a:path h="3617042" w="3869394">
                <a:moveTo>
                  <a:pt x="0" y="0"/>
                </a:moveTo>
                <a:lnTo>
                  <a:pt x="3869394" y="0"/>
                </a:lnTo>
                <a:lnTo>
                  <a:pt x="3869394" y="3617042"/>
                </a:lnTo>
                <a:lnTo>
                  <a:pt x="0" y="3617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8092" y="7560802"/>
            <a:ext cx="4610621" cy="4114800"/>
          </a:xfrm>
          <a:custGeom>
            <a:avLst/>
            <a:gdLst/>
            <a:ahLst/>
            <a:cxnLst/>
            <a:rect r="r" b="b" t="t" l="l"/>
            <a:pathLst>
              <a:path h="4114800" w="4610621">
                <a:moveTo>
                  <a:pt x="0" y="0"/>
                </a:moveTo>
                <a:lnTo>
                  <a:pt x="4610621" y="0"/>
                </a:lnTo>
                <a:lnTo>
                  <a:pt x="4610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5492" y="7406182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4" y="0"/>
                </a:lnTo>
                <a:lnTo>
                  <a:pt x="5167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00896" y="8292315"/>
            <a:ext cx="4369334" cy="2651774"/>
          </a:xfrm>
          <a:custGeom>
            <a:avLst/>
            <a:gdLst/>
            <a:ahLst/>
            <a:cxnLst/>
            <a:rect r="r" b="b" t="t" l="l"/>
            <a:pathLst>
              <a:path h="2651774" w="4369334">
                <a:moveTo>
                  <a:pt x="0" y="0"/>
                </a:moveTo>
                <a:lnTo>
                  <a:pt x="4369334" y="0"/>
                </a:lnTo>
                <a:lnTo>
                  <a:pt x="4369334" y="2651774"/>
                </a:lnTo>
                <a:lnTo>
                  <a:pt x="0" y="26517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97729" y="1452880"/>
            <a:ext cx="1700140" cy="1757953"/>
          </a:xfrm>
          <a:custGeom>
            <a:avLst/>
            <a:gdLst/>
            <a:ahLst/>
            <a:cxnLst/>
            <a:rect r="r" b="b" t="t" l="l"/>
            <a:pathLst>
              <a:path h="1757953" w="1700140">
                <a:moveTo>
                  <a:pt x="0" y="0"/>
                </a:moveTo>
                <a:lnTo>
                  <a:pt x="1700140" y="0"/>
                </a:lnTo>
                <a:lnTo>
                  <a:pt x="1700140" y="1757953"/>
                </a:lnTo>
                <a:lnTo>
                  <a:pt x="0" y="1757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779353">
            <a:off x="14694849" y="1014218"/>
            <a:ext cx="4927521" cy="4114800"/>
          </a:xfrm>
          <a:custGeom>
            <a:avLst/>
            <a:gdLst/>
            <a:ahLst/>
            <a:cxnLst/>
            <a:rect r="r" b="b" t="t" l="l"/>
            <a:pathLst>
              <a:path h="4114800" w="4927521">
                <a:moveTo>
                  <a:pt x="0" y="0"/>
                </a:moveTo>
                <a:lnTo>
                  <a:pt x="4927521" y="0"/>
                </a:lnTo>
                <a:lnTo>
                  <a:pt x="4927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A0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52774" y="4151805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90547" y="-584501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1"/>
                </a:lnTo>
                <a:lnTo>
                  <a:pt x="0" y="634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0454" y="8304770"/>
            <a:ext cx="4369334" cy="2651774"/>
          </a:xfrm>
          <a:custGeom>
            <a:avLst/>
            <a:gdLst/>
            <a:ahLst/>
            <a:cxnLst/>
            <a:rect r="r" b="b" t="t" l="l"/>
            <a:pathLst>
              <a:path h="2651774" w="4369334">
                <a:moveTo>
                  <a:pt x="0" y="0"/>
                </a:moveTo>
                <a:lnTo>
                  <a:pt x="4369335" y="0"/>
                </a:lnTo>
                <a:lnTo>
                  <a:pt x="4369335" y="2651774"/>
                </a:lnTo>
                <a:lnTo>
                  <a:pt x="0" y="26517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-1290273" y="-416379"/>
            <a:ext cx="7315200" cy="1601294"/>
          </a:xfrm>
          <a:custGeom>
            <a:avLst/>
            <a:gdLst/>
            <a:ahLst/>
            <a:cxnLst/>
            <a:rect r="r" b="b" t="t" l="l"/>
            <a:pathLst>
              <a:path h="1601294" w="7315200">
                <a:moveTo>
                  <a:pt x="7315200" y="1601294"/>
                </a:moveTo>
                <a:lnTo>
                  <a:pt x="0" y="1601294"/>
                </a:lnTo>
                <a:lnTo>
                  <a:pt x="0" y="0"/>
                </a:lnTo>
                <a:lnTo>
                  <a:pt x="7315200" y="0"/>
                </a:lnTo>
                <a:lnTo>
                  <a:pt x="7315200" y="160129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10511" y="-416379"/>
            <a:ext cx="4033420" cy="4114800"/>
          </a:xfrm>
          <a:custGeom>
            <a:avLst/>
            <a:gdLst/>
            <a:ahLst/>
            <a:cxnLst/>
            <a:rect r="r" b="b" t="t" l="l"/>
            <a:pathLst>
              <a:path h="4114800" w="4033420">
                <a:moveTo>
                  <a:pt x="0" y="0"/>
                </a:moveTo>
                <a:lnTo>
                  <a:pt x="4033419" y="0"/>
                </a:lnTo>
                <a:lnTo>
                  <a:pt x="403341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817004" y="4085130"/>
            <a:ext cx="14653991" cy="2154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En Mono GPU, creemos en el poder de la colaboración. Trabajamos mano a mano con nuestros clientes para diseñar y desarrollar soluciones informáticas personalizadas que agreguen valor a sus negocios y promuevan prácticas sostenibles.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93722" y="284669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Conclusión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605" y="2641514"/>
            <a:ext cx="8399424" cy="6299568"/>
          </a:xfrm>
          <a:custGeom>
            <a:avLst/>
            <a:gdLst/>
            <a:ahLst/>
            <a:cxnLst/>
            <a:rect r="r" b="b" t="t" l="l"/>
            <a:pathLst>
              <a:path h="6299568" w="8399424">
                <a:moveTo>
                  <a:pt x="0" y="0"/>
                </a:moveTo>
                <a:lnTo>
                  <a:pt x="8399424" y="0"/>
                </a:lnTo>
                <a:lnTo>
                  <a:pt x="8399424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528774" y="159703"/>
            <a:ext cx="1123045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SOMOS MONO GPU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960017"/>
            <a:ext cx="9292602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Nos enorgullece brindar soluciones informáticas de alta calidad y un servicio al cliente excepcional. Nuestro equipo de expertos se dedica a desarrollar aplicaciones web personalizadas, administrar de manera eficiente sus bases de datos y mantener sus equipos en óptimas condiciones.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Puede contactarnos a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monogpu3dx@gmail.com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655006" y="5662141"/>
            <a:ext cx="6590660" cy="5983120"/>
          </a:xfrm>
          <a:custGeom>
            <a:avLst/>
            <a:gdLst/>
            <a:ahLst/>
            <a:cxnLst/>
            <a:rect r="r" b="b" t="t" l="l"/>
            <a:pathLst>
              <a:path h="5983120" w="6590660">
                <a:moveTo>
                  <a:pt x="6590661" y="0"/>
                </a:moveTo>
                <a:lnTo>
                  <a:pt x="0" y="0"/>
                </a:lnTo>
                <a:lnTo>
                  <a:pt x="0" y="5983120"/>
                </a:lnTo>
                <a:lnTo>
                  <a:pt x="6590661" y="5983120"/>
                </a:lnTo>
                <a:lnTo>
                  <a:pt x="659066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737083" y="5984252"/>
            <a:ext cx="8145216" cy="5688563"/>
          </a:xfrm>
          <a:custGeom>
            <a:avLst/>
            <a:gdLst/>
            <a:ahLst/>
            <a:cxnLst/>
            <a:rect r="r" b="b" t="t" l="l"/>
            <a:pathLst>
              <a:path h="5688563" w="8145216">
                <a:moveTo>
                  <a:pt x="0" y="0"/>
                </a:moveTo>
                <a:lnTo>
                  <a:pt x="8145217" y="0"/>
                </a:lnTo>
                <a:lnTo>
                  <a:pt x="8145217" y="5688563"/>
                </a:lnTo>
                <a:lnTo>
                  <a:pt x="0" y="5688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6618" y="-756054"/>
            <a:ext cx="7374374" cy="8632933"/>
          </a:xfrm>
          <a:custGeom>
            <a:avLst/>
            <a:gdLst/>
            <a:ahLst/>
            <a:cxnLst/>
            <a:rect r="r" b="b" t="t" l="l"/>
            <a:pathLst>
              <a:path h="8632933" w="7374374">
                <a:moveTo>
                  <a:pt x="0" y="0"/>
                </a:moveTo>
                <a:lnTo>
                  <a:pt x="7374374" y="0"/>
                </a:lnTo>
                <a:lnTo>
                  <a:pt x="7374374" y="8632934"/>
                </a:lnTo>
                <a:lnTo>
                  <a:pt x="0" y="86329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8925321" y="0"/>
            <a:ext cx="9362679" cy="5662141"/>
          </a:xfrm>
          <a:custGeom>
            <a:avLst/>
            <a:gdLst/>
            <a:ahLst/>
            <a:cxnLst/>
            <a:rect r="r" b="b" t="t" l="l"/>
            <a:pathLst>
              <a:path h="5662141" w="9362679">
                <a:moveTo>
                  <a:pt x="0" y="5662141"/>
                </a:moveTo>
                <a:lnTo>
                  <a:pt x="9362679" y="5662141"/>
                </a:lnTo>
                <a:lnTo>
                  <a:pt x="9362679" y="0"/>
                </a:lnTo>
                <a:lnTo>
                  <a:pt x="0" y="0"/>
                </a:lnTo>
                <a:lnTo>
                  <a:pt x="0" y="5662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071672" y="7133652"/>
            <a:ext cx="1707299" cy="1694882"/>
          </a:xfrm>
          <a:custGeom>
            <a:avLst/>
            <a:gdLst/>
            <a:ahLst/>
            <a:cxnLst/>
            <a:rect r="r" b="b" t="t" l="l"/>
            <a:pathLst>
              <a:path h="1694882" w="1707299">
                <a:moveTo>
                  <a:pt x="0" y="0"/>
                </a:moveTo>
                <a:lnTo>
                  <a:pt x="1707299" y="0"/>
                </a:lnTo>
                <a:lnTo>
                  <a:pt x="1707299" y="1694882"/>
                </a:lnTo>
                <a:lnTo>
                  <a:pt x="0" y="1694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6652" y="3849593"/>
            <a:ext cx="12134697" cy="248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60"/>
              </a:lnSpc>
            </a:pPr>
            <a:r>
              <a:rPr lang="en-US" sz="9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¡GRACIAS POR </a:t>
            </a:r>
          </a:p>
          <a:p>
            <a:pPr algn="ctr">
              <a:lnSpc>
                <a:spcPts val="9660"/>
              </a:lnSpc>
            </a:pPr>
            <a:r>
              <a:rPr lang="en-US" sz="92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SU ATENCIÓN!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95894" y="5820549"/>
            <a:ext cx="4384213" cy="5390151"/>
          </a:xfrm>
          <a:custGeom>
            <a:avLst/>
            <a:gdLst/>
            <a:ahLst/>
            <a:cxnLst/>
            <a:rect r="r" b="b" t="t" l="l"/>
            <a:pathLst>
              <a:path h="5390151" w="4384213">
                <a:moveTo>
                  <a:pt x="0" y="0"/>
                </a:moveTo>
                <a:lnTo>
                  <a:pt x="4384212" y="0"/>
                </a:lnTo>
                <a:lnTo>
                  <a:pt x="4384212" y="5390151"/>
                </a:lnTo>
                <a:lnTo>
                  <a:pt x="0" y="53901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4678" y="7499871"/>
            <a:ext cx="4686925" cy="4773935"/>
          </a:xfrm>
          <a:custGeom>
            <a:avLst/>
            <a:gdLst/>
            <a:ahLst/>
            <a:cxnLst/>
            <a:rect r="r" b="b" t="t" l="l"/>
            <a:pathLst>
              <a:path h="4773935" w="4686925">
                <a:moveTo>
                  <a:pt x="0" y="0"/>
                </a:moveTo>
                <a:lnTo>
                  <a:pt x="4686924" y="0"/>
                </a:lnTo>
                <a:lnTo>
                  <a:pt x="4686924" y="4773934"/>
                </a:lnTo>
                <a:lnTo>
                  <a:pt x="0" y="4773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90170"/>
            <a:ext cx="7686824" cy="12043545"/>
            <a:chOff x="0" y="0"/>
            <a:chExt cx="2024513" cy="31719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24513" cy="3171963"/>
            </a:xfrm>
            <a:custGeom>
              <a:avLst/>
              <a:gdLst/>
              <a:ahLst/>
              <a:cxnLst/>
              <a:rect r="r" b="b" t="t" l="l"/>
              <a:pathLst>
                <a:path h="3171963" w="2024513">
                  <a:moveTo>
                    <a:pt x="0" y="0"/>
                  </a:moveTo>
                  <a:lnTo>
                    <a:pt x="2024513" y="0"/>
                  </a:lnTo>
                  <a:lnTo>
                    <a:pt x="2024513" y="3171963"/>
                  </a:lnTo>
                  <a:lnTo>
                    <a:pt x="0" y="3171963"/>
                  </a:lnTo>
                  <a:close/>
                </a:path>
              </a:pathLst>
            </a:custGeom>
            <a:solidFill>
              <a:srgbClr val="FFBFB6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024513" cy="3229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71624" y="8311764"/>
            <a:ext cx="7315200" cy="2511319"/>
          </a:xfrm>
          <a:custGeom>
            <a:avLst/>
            <a:gdLst/>
            <a:ahLst/>
            <a:cxnLst/>
            <a:rect r="r" b="b" t="t" l="l"/>
            <a:pathLst>
              <a:path h="2511319" w="7315200">
                <a:moveTo>
                  <a:pt x="0" y="0"/>
                </a:moveTo>
                <a:lnTo>
                  <a:pt x="7315200" y="0"/>
                </a:lnTo>
                <a:lnTo>
                  <a:pt x="7315200" y="2511318"/>
                </a:lnTo>
                <a:lnTo>
                  <a:pt x="0" y="2511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true" rot="0">
            <a:off x="185812" y="-90170"/>
            <a:ext cx="7315200" cy="2511319"/>
          </a:xfrm>
          <a:custGeom>
            <a:avLst/>
            <a:gdLst/>
            <a:ahLst/>
            <a:cxnLst/>
            <a:rect r="r" b="b" t="t" l="l"/>
            <a:pathLst>
              <a:path h="2511319" w="7315200">
                <a:moveTo>
                  <a:pt x="0" y="2511319"/>
                </a:moveTo>
                <a:lnTo>
                  <a:pt x="7315200" y="2511319"/>
                </a:lnTo>
                <a:lnTo>
                  <a:pt x="7315200" y="0"/>
                </a:lnTo>
                <a:lnTo>
                  <a:pt x="0" y="0"/>
                </a:lnTo>
                <a:lnTo>
                  <a:pt x="0" y="251131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6417" y="2972168"/>
            <a:ext cx="4733991" cy="4788576"/>
          </a:xfrm>
          <a:custGeom>
            <a:avLst/>
            <a:gdLst/>
            <a:ahLst/>
            <a:cxnLst/>
            <a:rect r="r" b="b" t="t" l="l"/>
            <a:pathLst>
              <a:path h="4788576" w="4733991">
                <a:moveTo>
                  <a:pt x="0" y="0"/>
                </a:moveTo>
                <a:lnTo>
                  <a:pt x="4733991" y="0"/>
                </a:lnTo>
                <a:lnTo>
                  <a:pt x="4733991" y="4788576"/>
                </a:lnTo>
                <a:lnTo>
                  <a:pt x="0" y="4788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452" r="0" b="3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00682" y="4441402"/>
            <a:ext cx="1885460" cy="1850108"/>
          </a:xfrm>
          <a:custGeom>
            <a:avLst/>
            <a:gdLst/>
            <a:ahLst/>
            <a:cxnLst/>
            <a:rect r="r" b="b" t="t" l="l"/>
            <a:pathLst>
              <a:path h="1850108" w="1885460">
                <a:moveTo>
                  <a:pt x="0" y="0"/>
                </a:moveTo>
                <a:lnTo>
                  <a:pt x="1885460" y="0"/>
                </a:lnTo>
                <a:lnTo>
                  <a:pt x="1885460" y="1850108"/>
                </a:lnTo>
                <a:lnTo>
                  <a:pt x="0" y="18501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062038" y="2114739"/>
            <a:ext cx="14395706" cy="7772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Contexto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Introducción al modelo de negocio.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Relación de Perfil de Egreso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Solución Informática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Metodología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principales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específicos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Carta Gantt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Evidencias</a:t>
            </a:r>
          </a:p>
          <a:p>
            <a:pPr algn="l" marL="830620" indent="-415310" lvl="1">
              <a:lnSpc>
                <a:spcPts val="6194"/>
              </a:lnSpc>
              <a:buFont typeface="Arial"/>
              <a:buChar char="•"/>
            </a:pPr>
            <a:r>
              <a:rPr lang="en-US" sz="3847" spc="-57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Conclusión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440152" y="914400"/>
            <a:ext cx="960814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Que es lo que veremos?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0676" y="-376994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1" y="0"/>
                </a:lnTo>
                <a:lnTo>
                  <a:pt x="6274021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1429497" y="45564"/>
            <a:ext cx="7315200" cy="1966272"/>
          </a:xfrm>
          <a:custGeom>
            <a:avLst/>
            <a:gdLst/>
            <a:ahLst/>
            <a:cxnLst/>
            <a:rect r="r" b="b" t="t" l="l"/>
            <a:pathLst>
              <a:path h="1966272" w="7315200">
                <a:moveTo>
                  <a:pt x="7315200" y="1966272"/>
                </a:moveTo>
                <a:lnTo>
                  <a:pt x="0" y="1966272"/>
                </a:lnTo>
                <a:lnTo>
                  <a:pt x="0" y="0"/>
                </a:lnTo>
                <a:lnTo>
                  <a:pt x="7315200" y="0"/>
                </a:lnTo>
                <a:lnTo>
                  <a:pt x="7315200" y="196627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779353">
            <a:off x="-2127228" y="6726722"/>
            <a:ext cx="4927521" cy="4114800"/>
          </a:xfrm>
          <a:custGeom>
            <a:avLst/>
            <a:gdLst/>
            <a:ahLst/>
            <a:cxnLst/>
            <a:rect r="r" b="b" t="t" l="l"/>
            <a:pathLst>
              <a:path h="4114800" w="4927521">
                <a:moveTo>
                  <a:pt x="0" y="0"/>
                </a:moveTo>
                <a:lnTo>
                  <a:pt x="4927521" y="0"/>
                </a:lnTo>
                <a:lnTo>
                  <a:pt x="49275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74301" y="857250"/>
            <a:ext cx="533939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38658" y="2938562"/>
            <a:ext cx="1652064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Segun el Índice de Precios al Consumidor (IPC) sigue al alza en Chile y registra en octubre un discreto incremento del 0,7 % con respecto al mismo mes de 2019 y acumula en el año un aumento del 2,8 %.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 esto en mente, se vuelve evidente la brecha de precios entre los años anteriores y el año actual.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Esto causa que para algunas personas se vuelva imposible comprar ropa nueva, debido al costo monetario que esto implica; algunas personas recurren al mercado de segunda mano.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6557" y="-482841"/>
            <a:ext cx="7552135" cy="11328202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25000" t="0" r="-25000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-10800000">
            <a:off x="-416528" y="6143946"/>
            <a:ext cx="6274021" cy="4381732"/>
          </a:xfrm>
          <a:custGeom>
            <a:avLst/>
            <a:gdLst/>
            <a:ahLst/>
            <a:cxnLst/>
            <a:rect r="r" b="b" t="t" l="l"/>
            <a:pathLst>
              <a:path h="4381732" w="6274021">
                <a:moveTo>
                  <a:pt x="0" y="0"/>
                </a:moveTo>
                <a:lnTo>
                  <a:pt x="6274020" y="0"/>
                </a:lnTo>
                <a:lnTo>
                  <a:pt x="6274020" y="4381733"/>
                </a:lnTo>
                <a:lnTo>
                  <a:pt x="0" y="4381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197930">
            <a:off x="-1596785" y="7469761"/>
            <a:ext cx="8118857" cy="4909932"/>
          </a:xfrm>
          <a:custGeom>
            <a:avLst/>
            <a:gdLst/>
            <a:ahLst/>
            <a:cxnLst/>
            <a:rect r="r" b="b" t="t" l="l"/>
            <a:pathLst>
              <a:path h="4909932" w="8118857">
                <a:moveTo>
                  <a:pt x="0" y="0"/>
                </a:moveTo>
                <a:lnTo>
                  <a:pt x="8118857" y="0"/>
                </a:lnTo>
                <a:lnTo>
                  <a:pt x="8118857" y="4909932"/>
                </a:lnTo>
                <a:lnTo>
                  <a:pt x="0" y="49099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2719" r="0" b="-32719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7672176" y="8296713"/>
            <a:ext cx="9587086" cy="1905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361686" y="5331530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4" y="0"/>
                </a:lnTo>
                <a:lnTo>
                  <a:pt x="6315474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64266" y="7867327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16871" y="226508"/>
            <a:ext cx="9297697" cy="1953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Introducción al modelo de negocio.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72138" y="2334930"/>
            <a:ext cx="9587162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Reciclothes es una emprendimiento dedicada a promover la moda sostenible a través de la reutilización de prendas textiles. Ofrecemos una amplia variedad de ropa de segunda mano, cuidadosamente seleccionada y renovada, para aquellos que buscan estilo, calidad y conciencia ambiental, este proyecto fue por primera vez por Jimena Arriagada, nuestra colaboradora official.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F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4673" y="7200900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45831" y="4596367"/>
            <a:ext cx="6315475" cy="6348411"/>
          </a:xfrm>
          <a:custGeom>
            <a:avLst/>
            <a:gdLst/>
            <a:ahLst/>
            <a:cxnLst/>
            <a:rect r="r" b="b" t="t" l="l"/>
            <a:pathLst>
              <a:path h="6348411" w="6315475">
                <a:moveTo>
                  <a:pt x="0" y="0"/>
                </a:moveTo>
                <a:lnTo>
                  <a:pt x="6315475" y="0"/>
                </a:lnTo>
                <a:lnTo>
                  <a:pt x="6315475" y="6348410"/>
                </a:lnTo>
                <a:lnTo>
                  <a:pt x="0" y="6348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068802" y="-5690633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523" t="0" r="-952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827419" y="1684442"/>
            <a:ext cx="9188963" cy="7930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Trabajo en equipo 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Administrar configuración de ambientes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Construcción de modelos arquitectónicos 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Programar consultas o subrutinas 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Implementar soluciones sistémicas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Gestionar proyectos informáticos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Calidad de software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rquitectura</a:t>
            </a:r>
          </a:p>
          <a:p>
            <a:pPr algn="l">
              <a:lnSpc>
                <a:spcPts val="3705"/>
              </a:lnSpc>
            </a:pPr>
          </a:p>
          <a:p>
            <a:pPr algn="l" marL="571403" indent="-285702" lvl="1">
              <a:lnSpc>
                <a:spcPts val="3705"/>
              </a:lnSpc>
              <a:buFont typeface="Arial"/>
              <a:buChar char="•"/>
            </a:pPr>
            <a:r>
              <a:rPr lang="en-US" sz="264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Requisitos de software.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32533" y="4510524"/>
            <a:ext cx="1694473" cy="2335739"/>
          </a:xfrm>
          <a:custGeom>
            <a:avLst/>
            <a:gdLst/>
            <a:ahLst/>
            <a:cxnLst/>
            <a:rect r="r" b="b" t="t" l="l"/>
            <a:pathLst>
              <a:path h="2335739" w="1694473">
                <a:moveTo>
                  <a:pt x="0" y="0"/>
                </a:moveTo>
                <a:lnTo>
                  <a:pt x="1694472" y="0"/>
                </a:lnTo>
                <a:lnTo>
                  <a:pt x="1694472" y="2335739"/>
                </a:lnTo>
                <a:lnTo>
                  <a:pt x="0" y="2335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48782" y="6511282"/>
            <a:ext cx="1866529" cy="2099368"/>
          </a:xfrm>
          <a:custGeom>
            <a:avLst/>
            <a:gdLst/>
            <a:ahLst/>
            <a:cxnLst/>
            <a:rect r="r" b="b" t="t" l="l"/>
            <a:pathLst>
              <a:path h="2099368" w="1866529">
                <a:moveTo>
                  <a:pt x="0" y="0"/>
                </a:moveTo>
                <a:lnTo>
                  <a:pt x="1866529" y="0"/>
                </a:lnTo>
                <a:lnTo>
                  <a:pt x="1866529" y="2099368"/>
                </a:lnTo>
                <a:lnTo>
                  <a:pt x="0" y="20993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cap="sq">
            <a:noFill/>
            <a:prstDash val="sysDot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36184"/>
            <a:ext cx="8919665" cy="880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59"/>
              </a:lnSpc>
            </a:pPr>
            <a:r>
              <a:rPr lang="en-US" sz="5113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Relacion de perfil de egreso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828491" y="3882574"/>
            <a:ext cx="2302556" cy="1427585"/>
          </a:xfrm>
          <a:custGeom>
            <a:avLst/>
            <a:gdLst/>
            <a:ahLst/>
            <a:cxnLst/>
            <a:rect r="r" b="b" t="t" l="l"/>
            <a:pathLst>
              <a:path h="1427585" w="2302556">
                <a:moveTo>
                  <a:pt x="0" y="0"/>
                </a:moveTo>
                <a:lnTo>
                  <a:pt x="2302556" y="0"/>
                </a:lnTo>
                <a:lnTo>
                  <a:pt x="2302556" y="1427585"/>
                </a:lnTo>
                <a:lnTo>
                  <a:pt x="0" y="14275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182714">
            <a:off x="-635288" y="6897270"/>
            <a:ext cx="4244479" cy="4114800"/>
          </a:xfrm>
          <a:custGeom>
            <a:avLst/>
            <a:gdLst/>
            <a:ahLst/>
            <a:cxnLst/>
            <a:rect r="r" b="b" t="t" l="l"/>
            <a:pathLst>
              <a:path h="4114800" w="4244479">
                <a:moveTo>
                  <a:pt x="0" y="0"/>
                </a:moveTo>
                <a:lnTo>
                  <a:pt x="4244479" y="0"/>
                </a:lnTo>
                <a:lnTo>
                  <a:pt x="42444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5910">
            <a:off x="-322296" y="-1434182"/>
            <a:ext cx="4874243" cy="4114800"/>
          </a:xfrm>
          <a:custGeom>
            <a:avLst/>
            <a:gdLst/>
            <a:ahLst/>
            <a:cxnLst/>
            <a:rect r="r" b="b" t="t" l="l"/>
            <a:pathLst>
              <a:path h="4114800" w="4874243">
                <a:moveTo>
                  <a:pt x="0" y="0"/>
                </a:moveTo>
                <a:lnTo>
                  <a:pt x="4874243" y="0"/>
                </a:lnTo>
                <a:lnTo>
                  <a:pt x="48742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055018" y="3877056"/>
            <a:ext cx="8253752" cy="8253752"/>
            <a:chOff x="0" y="0"/>
            <a:chExt cx="12700000" cy="1270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11430" y="857250"/>
              <a:ext cx="13009880" cy="11644630"/>
            </a:xfrm>
            <a:custGeom>
              <a:avLst/>
              <a:gdLst/>
              <a:ahLst/>
              <a:cxnLst/>
              <a:rect r="r" b="b" t="t" l="l"/>
              <a:pathLst>
                <a:path h="11644630" w="13009880">
                  <a:moveTo>
                    <a:pt x="10152380" y="938530"/>
                  </a:moveTo>
                  <a:cubicBezTo>
                    <a:pt x="8962390" y="189230"/>
                    <a:pt x="8643620" y="154940"/>
                    <a:pt x="7245350" y="0"/>
                  </a:cubicBezTo>
                  <a:cubicBezTo>
                    <a:pt x="4039870" y="38100"/>
                    <a:pt x="1441450" y="1889760"/>
                    <a:pt x="435610" y="4933950"/>
                  </a:cubicBezTo>
                  <a:cubicBezTo>
                    <a:pt x="91440" y="5975350"/>
                    <a:pt x="0" y="7139940"/>
                    <a:pt x="403860" y="8159750"/>
                  </a:cubicBezTo>
                  <a:cubicBezTo>
                    <a:pt x="934720" y="9499600"/>
                    <a:pt x="2254250" y="10407650"/>
                    <a:pt x="3648710" y="10773410"/>
                  </a:cubicBezTo>
                  <a:cubicBezTo>
                    <a:pt x="5043170" y="11140440"/>
                    <a:pt x="6578600" y="11644630"/>
                    <a:pt x="8008620" y="11470640"/>
                  </a:cubicBezTo>
                  <a:cubicBezTo>
                    <a:pt x="9123680" y="11334750"/>
                    <a:pt x="10237470" y="10519410"/>
                    <a:pt x="11071860" y="9767570"/>
                  </a:cubicBezTo>
                  <a:cubicBezTo>
                    <a:pt x="11625580" y="9268460"/>
                    <a:pt x="11971020" y="8576310"/>
                    <a:pt x="12202160" y="7867650"/>
                  </a:cubicBezTo>
                  <a:cubicBezTo>
                    <a:pt x="13009880" y="5401310"/>
                    <a:pt x="12348210" y="2322830"/>
                    <a:pt x="10152380" y="938530"/>
                  </a:cubicBezTo>
                  <a:close/>
                </a:path>
              </a:pathLst>
            </a:custGeom>
            <a:blipFill>
              <a:blip r:embed="rId6"/>
              <a:stretch>
                <a:fillRect l="0" t="-3869" r="0" b="-386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86951" y="6305614"/>
            <a:ext cx="2776257" cy="1075169"/>
          </a:xfrm>
          <a:custGeom>
            <a:avLst/>
            <a:gdLst/>
            <a:ahLst/>
            <a:cxnLst/>
            <a:rect r="r" b="b" t="t" l="l"/>
            <a:pathLst>
              <a:path h="1075169" w="2776257">
                <a:moveTo>
                  <a:pt x="0" y="0"/>
                </a:moveTo>
                <a:lnTo>
                  <a:pt x="2776257" y="0"/>
                </a:lnTo>
                <a:lnTo>
                  <a:pt x="2776257" y="1075169"/>
                </a:lnTo>
                <a:lnTo>
                  <a:pt x="0" y="10751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43443" y="490220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Solucion Informatica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53299"/>
            <a:ext cx="1225673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solución informática propuesta por el nuestro equipo, consiste en el desarrollo de una plataforma web destinada al comercio electrónico de prendas de vestir de segunda mano. Esta plataforma permitirá a los usuarios navegar por un catálogo virtual de productos, seleccionar las prendas de su interés y realizar la compra de forma segura y directa a traves de la aplicacion web.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7490" y="-627638"/>
            <a:ext cx="20920076" cy="13951075"/>
          </a:xfrm>
          <a:custGeom>
            <a:avLst/>
            <a:gdLst/>
            <a:ahLst/>
            <a:cxnLst/>
            <a:rect r="r" b="b" t="t" l="l"/>
            <a:pathLst>
              <a:path h="13951075" w="20920076">
                <a:moveTo>
                  <a:pt x="0" y="0"/>
                </a:moveTo>
                <a:lnTo>
                  <a:pt x="20920076" y="0"/>
                </a:lnTo>
                <a:lnTo>
                  <a:pt x="20920076" y="13951075"/>
                </a:lnTo>
                <a:lnTo>
                  <a:pt x="0" y="13951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1094" y="8299785"/>
            <a:ext cx="16230600" cy="3388138"/>
          </a:xfrm>
          <a:custGeom>
            <a:avLst/>
            <a:gdLst/>
            <a:ahLst/>
            <a:cxnLst/>
            <a:rect r="r" b="b" t="t" l="l"/>
            <a:pathLst>
              <a:path h="3388138" w="16230600">
                <a:moveTo>
                  <a:pt x="0" y="0"/>
                </a:moveTo>
                <a:lnTo>
                  <a:pt x="16230600" y="0"/>
                </a:lnTo>
                <a:lnTo>
                  <a:pt x="16230600" y="3388137"/>
                </a:lnTo>
                <a:lnTo>
                  <a:pt x="0" y="3388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48535" y="5195579"/>
            <a:ext cx="16230600" cy="7668958"/>
          </a:xfrm>
          <a:custGeom>
            <a:avLst/>
            <a:gdLst/>
            <a:ahLst/>
            <a:cxnLst/>
            <a:rect r="r" b="b" t="t" l="l"/>
            <a:pathLst>
              <a:path h="7668958" w="16230600">
                <a:moveTo>
                  <a:pt x="0" y="0"/>
                </a:moveTo>
                <a:lnTo>
                  <a:pt x="16230600" y="0"/>
                </a:lnTo>
                <a:lnTo>
                  <a:pt x="16230600" y="7668959"/>
                </a:lnTo>
                <a:lnTo>
                  <a:pt x="0" y="7668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547367"/>
            <a:ext cx="6669978" cy="3710933"/>
          </a:xfrm>
          <a:custGeom>
            <a:avLst/>
            <a:gdLst/>
            <a:ahLst/>
            <a:cxnLst/>
            <a:rect r="r" b="b" t="t" l="l"/>
            <a:pathLst>
              <a:path h="3710933" w="6669978">
                <a:moveTo>
                  <a:pt x="0" y="0"/>
                </a:moveTo>
                <a:lnTo>
                  <a:pt x="6669978" y="0"/>
                </a:lnTo>
                <a:lnTo>
                  <a:pt x="6669978" y="3710933"/>
                </a:lnTo>
                <a:lnTo>
                  <a:pt x="0" y="37109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09277"/>
            <a:ext cx="728773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Metodologia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57766"/>
            <a:ext cx="16451171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tiempo es nuestro principal desafío en este proyecto. Para garantizar su éxito, hemos implementado un plan de trabajo ágil basado en Scrum. Esto implica reuniones semanales y una comunicación constante con el cliente para asegurar que sus expectativas sean superadas en cada etapa del proyecto.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FB0B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04655" y="8711192"/>
            <a:ext cx="7315200" cy="2353141"/>
          </a:xfrm>
          <a:custGeom>
            <a:avLst/>
            <a:gdLst/>
            <a:ahLst/>
            <a:cxnLst/>
            <a:rect r="r" b="b" t="t" l="l"/>
            <a:pathLst>
              <a:path h="2353141" w="7315200">
                <a:moveTo>
                  <a:pt x="0" y="0"/>
                </a:moveTo>
                <a:lnTo>
                  <a:pt x="7315200" y="0"/>
                </a:lnTo>
                <a:lnTo>
                  <a:pt x="7315200" y="2353141"/>
                </a:lnTo>
                <a:lnTo>
                  <a:pt x="0" y="2353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73864" y="-2614677"/>
            <a:ext cx="7315200" cy="3759768"/>
          </a:xfrm>
          <a:custGeom>
            <a:avLst/>
            <a:gdLst/>
            <a:ahLst/>
            <a:cxnLst/>
            <a:rect r="r" b="b" t="t" l="l"/>
            <a:pathLst>
              <a:path h="3759768" w="7315200">
                <a:moveTo>
                  <a:pt x="0" y="0"/>
                </a:moveTo>
                <a:lnTo>
                  <a:pt x="7315200" y="0"/>
                </a:lnTo>
                <a:lnTo>
                  <a:pt x="7315200" y="3759767"/>
                </a:lnTo>
                <a:lnTo>
                  <a:pt x="0" y="37597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85492" y="7406182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4" y="0"/>
                </a:lnTo>
                <a:lnTo>
                  <a:pt x="51677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19097">
            <a:off x="-2126417" y="6465992"/>
            <a:ext cx="5154654" cy="2568688"/>
          </a:xfrm>
          <a:custGeom>
            <a:avLst/>
            <a:gdLst/>
            <a:ahLst/>
            <a:cxnLst/>
            <a:rect r="r" b="b" t="t" l="l"/>
            <a:pathLst>
              <a:path h="2568688" w="5154654">
                <a:moveTo>
                  <a:pt x="0" y="0"/>
                </a:moveTo>
                <a:lnTo>
                  <a:pt x="5154654" y="0"/>
                </a:lnTo>
                <a:lnTo>
                  <a:pt x="5154654" y="2568687"/>
                </a:lnTo>
                <a:lnTo>
                  <a:pt x="0" y="25686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77" r="0" b="77"/>
          <a:stretch>
            <a:fillRect/>
          </a:stretch>
        </p:blipFill>
        <p:spPr>
          <a:xfrm flipH="false" flipV="false" rot="0">
            <a:off x="-725905" y="5381888"/>
            <a:ext cx="5042902" cy="5603225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537020" y="2749852"/>
            <a:ext cx="8959909" cy="6356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propone una arquitectura de software basada en microservicios para el desarrollo de la aplicación web de ecommerce.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frontend será construido utilizando [React, Angular, Vue, etc.], </a:t>
            </a:r>
          </a:p>
          <a:p>
            <a:pPr algn="l">
              <a:lnSpc>
                <a:spcPts val="4209"/>
              </a:lnSpc>
            </a:pP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Backend se implementará con [Node.js, Python, Java] y el framework [Express, Django, etc.]. </a:t>
            </a:r>
          </a:p>
          <a:p>
            <a:pPr algn="l" marL="649208" indent="-324604" lvl="1">
              <a:lnSpc>
                <a:spcPts val="4209"/>
              </a:lnSpc>
              <a:buFont typeface="Arial"/>
              <a:buChar char="•"/>
            </a:pP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3006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empleará una base de datos [MySQL, PostgreSQL, MongoDB]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5546" y="1437566"/>
            <a:ext cx="9724112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principales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2496929" y="3237338"/>
            <a:ext cx="4762371" cy="3593425"/>
          </a:xfrm>
          <a:custGeom>
            <a:avLst/>
            <a:gdLst/>
            <a:ahLst/>
            <a:cxnLst/>
            <a:rect r="r" b="b" t="t" l="l"/>
            <a:pathLst>
              <a:path h="3593425" w="4762371">
                <a:moveTo>
                  <a:pt x="0" y="0"/>
                </a:moveTo>
                <a:lnTo>
                  <a:pt x="4762371" y="0"/>
                </a:lnTo>
                <a:lnTo>
                  <a:pt x="4762371" y="3593426"/>
                </a:lnTo>
                <a:lnTo>
                  <a:pt x="0" y="3593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768687">
            <a:off x="-17834" y="-3525854"/>
            <a:ext cx="5167724" cy="4114800"/>
          </a:xfrm>
          <a:custGeom>
            <a:avLst/>
            <a:gdLst/>
            <a:ahLst/>
            <a:cxnLst/>
            <a:rect r="r" b="b" t="t" l="l"/>
            <a:pathLst>
              <a:path h="4114800" w="5167724">
                <a:moveTo>
                  <a:pt x="0" y="0"/>
                </a:moveTo>
                <a:lnTo>
                  <a:pt x="5167723" y="0"/>
                </a:lnTo>
                <a:lnTo>
                  <a:pt x="51677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34755" y="-2186172"/>
            <a:ext cx="3926910" cy="4114800"/>
          </a:xfrm>
          <a:custGeom>
            <a:avLst/>
            <a:gdLst/>
            <a:ahLst/>
            <a:cxnLst/>
            <a:rect r="r" b="b" t="t" l="l"/>
            <a:pathLst>
              <a:path h="4114800" w="3926910">
                <a:moveTo>
                  <a:pt x="0" y="0"/>
                </a:moveTo>
                <a:lnTo>
                  <a:pt x="3926910" y="0"/>
                </a:lnTo>
                <a:lnTo>
                  <a:pt x="39269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636" y="7388376"/>
            <a:ext cx="3869394" cy="3617042"/>
          </a:xfrm>
          <a:custGeom>
            <a:avLst/>
            <a:gdLst/>
            <a:ahLst/>
            <a:cxnLst/>
            <a:rect r="r" b="b" t="t" l="l"/>
            <a:pathLst>
              <a:path h="3617042" w="3869394">
                <a:moveTo>
                  <a:pt x="0" y="0"/>
                </a:moveTo>
                <a:lnTo>
                  <a:pt x="3869394" y="0"/>
                </a:lnTo>
                <a:lnTo>
                  <a:pt x="3869394" y="3617042"/>
                </a:lnTo>
                <a:lnTo>
                  <a:pt x="0" y="3617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9491" y="-2824347"/>
            <a:ext cx="4459947" cy="4114800"/>
          </a:xfrm>
          <a:custGeom>
            <a:avLst/>
            <a:gdLst/>
            <a:ahLst/>
            <a:cxnLst/>
            <a:rect r="r" b="b" t="t" l="l"/>
            <a:pathLst>
              <a:path h="4114800" w="4459947">
                <a:moveTo>
                  <a:pt x="0" y="0"/>
                </a:moveTo>
                <a:lnTo>
                  <a:pt x="4459947" y="0"/>
                </a:lnTo>
                <a:lnTo>
                  <a:pt x="44599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532" y="7592070"/>
            <a:ext cx="4610621" cy="4114800"/>
          </a:xfrm>
          <a:custGeom>
            <a:avLst/>
            <a:gdLst/>
            <a:ahLst/>
            <a:cxnLst/>
            <a:rect r="r" b="b" t="t" l="l"/>
            <a:pathLst>
              <a:path h="4114800" w="4610621">
                <a:moveTo>
                  <a:pt x="0" y="0"/>
                </a:moveTo>
                <a:lnTo>
                  <a:pt x="4610621" y="0"/>
                </a:lnTo>
                <a:lnTo>
                  <a:pt x="461062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3502" y="2597731"/>
            <a:ext cx="11989445" cy="477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Automatizar el modelo de negocio.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</a:t>
            </a: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umentar la cantidad de clientes un 30%.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Plataforma online disponible 24 hrs.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Automatizar sistema de inventario.</a:t>
            </a:r>
          </a:p>
          <a:p>
            <a:pPr algn="l" marL="975208" indent="-487604" lvl="1">
              <a:lnSpc>
                <a:spcPts val="6323"/>
              </a:lnSpc>
              <a:buFont typeface="Arial"/>
              <a:buChar char="•"/>
            </a:pPr>
            <a:r>
              <a:rPr lang="en-US" sz="4516" i="true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Aumentar las ventas un 15% cada trimestre</a:t>
            </a:r>
          </a:p>
          <a:p>
            <a:pPr algn="ctr">
              <a:lnSpc>
                <a:spcPts val="6323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262626" y="5625322"/>
            <a:ext cx="3996674" cy="3488006"/>
          </a:xfrm>
          <a:custGeom>
            <a:avLst/>
            <a:gdLst/>
            <a:ahLst/>
            <a:cxnLst/>
            <a:rect r="r" b="b" t="t" l="l"/>
            <a:pathLst>
              <a:path h="3488006" w="3996674">
                <a:moveTo>
                  <a:pt x="0" y="0"/>
                </a:moveTo>
                <a:lnTo>
                  <a:pt x="3996674" y="0"/>
                </a:lnTo>
                <a:lnTo>
                  <a:pt x="3996674" y="3488007"/>
                </a:lnTo>
                <a:lnTo>
                  <a:pt x="0" y="3488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15349" y="751974"/>
            <a:ext cx="850055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Hagrid"/>
                <a:ea typeface="Hagrid"/>
                <a:cs typeface="Hagrid"/>
                <a:sym typeface="Hagrid"/>
              </a:rPr>
              <a:t>Objetivos especificos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DAGPuQiAYl0</dc:identifier>
  <dcterms:modified xsi:type="dcterms:W3CDTF">2011-08-01T06:04:30Z</dcterms:modified>
  <cp:revision>1</cp:revision>
  <dc:title>Presentación idea de proyecto</dc:title>
</cp:coreProperties>
</file>